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omments/comment1.xml" ContentType="application/vnd.openxmlformats-officedocument.presentationml.comments+xml"/>
  <Override PartName="/ppt/commentAuthors.xml" ContentType="application/vnd.openxmlformats-officedocument.presentationml.comment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clrIdx="0" initials="" lastIdx="1" name="Roslyn Jones" id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94631"/>
  </p:normalViewPr>
  <p:slideViewPr>
    <p:cSldViewPr snapToGrid="0" snapToObjects="1">
      <p:cViewPr varScale="1">
        <p:scale>
          <a:sx n="73" d="100"/>
          <a:sy n="73" d="100"/>
        </p:scale>
        <p:origin x="200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Type="http://schemas.openxmlformats.org/officeDocument/2006/relationships/slide" Target="slides/slide10.xml" Id="rId11"></Relationship><Relationship Type="http://schemas.openxmlformats.org/officeDocument/2006/relationships/presProps" Target="presProps.xml" Id="rId12"></Relationship><Relationship Type="http://schemas.openxmlformats.org/officeDocument/2006/relationships/viewProps" Target="viewProps.xml" Id="rId13"></Relationship><Relationship Type="http://schemas.openxmlformats.org/officeDocument/2006/relationships/theme" Target="theme/theme1.xml" Id="rId14"></Relationship><Relationship Type="http://schemas.openxmlformats.org/officeDocument/2006/relationships/tableStyles" Target="tableStyles.xml" Id="rId15"></Relationship><Relationship Type="http://schemas.openxmlformats.org/officeDocument/2006/relationships/slideMaster" Target="slideMasters/slideMaster1.xml" Id="rId1"></Relationship><Relationship Type="http://schemas.openxmlformats.org/officeDocument/2006/relationships/slide" Target="slides/slide1.xml" Id="rId2"></Relationship><Relationship Type="http://schemas.openxmlformats.org/officeDocument/2006/relationships/slide" Target="slides/slide2.xml" Id="rId3"></Relationship><Relationship Type="http://schemas.openxmlformats.org/officeDocument/2006/relationships/slide" Target="slides/slide3.xml" Id="rId4"></Relationship><Relationship Type="http://schemas.openxmlformats.org/officeDocument/2006/relationships/slide" Target="slides/slide4.xml" Id="rId5"></Relationship><Relationship Type="http://schemas.openxmlformats.org/officeDocument/2006/relationships/slide" Target="slides/slide5.xml" Id="rId6"></Relationship><Relationship Type="http://schemas.openxmlformats.org/officeDocument/2006/relationships/slide" Target="slides/slide6.xml" Id="rId7"></Relationship><Relationship Type="http://schemas.openxmlformats.org/officeDocument/2006/relationships/slide" Target="slides/slide7.xml" Id="rId8"></Relationship><Relationship Type="http://schemas.openxmlformats.org/officeDocument/2006/relationships/slide" Target="slides/slide8.xml" Id="rId9"></Relationship><Relationship Type="http://schemas.openxmlformats.org/officeDocument/2006/relationships/slide" Target="slides/slide9.xml" Id="rId10"></Relationship><Relationship Target="commentAuthors.xml" Type="http://schemas.openxmlformats.org/officeDocument/2006/relationships/commentAuthors" Id="rId16"></Relationship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dt="2018-02-23T15:06:49.212" authorId="0" idx="2">
    <p:pos x="5760" y="1805"/>
    <p:text>May need to place these links/icons on another row due to limited space. I do see them at the bottom of the page though so that's good</p:text>
    <p:extLst mod="1">
      <p:ext uri="{C676402C-5697-4E1C-873F-D02D1690AC5C}">
        <p15:threadingInfo xmlns:p15="http://schemas.microsoft.com/office/powerpoint/2012/main" timeZoneBias="0"/>
      </p:ext>
    </p:extLst>
  </p:cm>
</p:cmLst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26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649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4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02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70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260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16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80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504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27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668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9A7C8E-43A9-6E41-9AA9-ADAF7CFF761D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6F83B-0069-0847-BD30-493B4ECA72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91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
<Relationships xmlns="http://schemas.openxmlformats.org/package/2006/relationships"><Relationship Type="http://schemas.openxmlformats.org/officeDocument/2006/relationships/slideLayout" Target="../slideLayouts/slideLayout7.xml" Id="rId1"></Relationship><Relationship Type="http://schemas.openxmlformats.org/officeDocument/2006/relationships/image" Target="../media/image1.png" Id="rId2"></Relationship><Relationship Type="http://schemas.openxmlformats.org/officeDocument/2006/relationships/image" Target="../media/image2.png" Id="rId3"></Relationship><Relationship Target="../comments/comment1.xml" Type="http://schemas.openxmlformats.org/officeDocument/2006/relationships/comments" Id="rId4"></Relationship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 Template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preview.themeforest.net</a:t>
            </a:r>
            <a:r>
              <a:rPr lang="en-US" dirty="0" smtClean="0"/>
              <a:t>/item/heaven-hands-responsive-charity-fundraising-</a:t>
            </a:r>
            <a:r>
              <a:rPr lang="en-US" dirty="0" err="1" smtClean="0"/>
              <a:t>wordpress</a:t>
            </a:r>
            <a:r>
              <a:rPr lang="en-US" dirty="0" smtClean="0"/>
              <a:t>-theme/</a:t>
            </a:r>
            <a:r>
              <a:rPr lang="en-US" dirty="0" err="1" smtClean="0"/>
              <a:t>full_screen_preview</a:t>
            </a:r>
            <a:r>
              <a:rPr lang="en-US" dirty="0" smtClean="0"/>
              <a:t>/20085285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54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377" y="786423"/>
            <a:ext cx="4597400" cy="1346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61846" y="2624507"/>
            <a:ext cx="8000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At bottom of page, also include links to FB, IG, Twitter, Email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8813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7014"/>
            <a:ext cx="12192000" cy="21573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63600" y="214868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NSBE Boston PCI Logo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80" y="521677"/>
            <a:ext cx="2330239" cy="755583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2158999" y="1277260"/>
            <a:ext cx="162169" cy="81628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014915" y="1048871"/>
            <a:ext cx="162169" cy="81628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24231" y="530136"/>
            <a:ext cx="24833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>
                <a:solidFill>
                  <a:srgbClr val="FF0000"/>
                </a:solidFill>
              </a:rPr>
              <a:t>pci@nsbeboston.org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600064" y="367002"/>
            <a:ext cx="2299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NSBE Boston PO Box Address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10668976" y="1103210"/>
            <a:ext cx="162169" cy="81628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052340" y="4308231"/>
            <a:ext cx="1829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Sign up for Mailing List Button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10427677" y="3236642"/>
            <a:ext cx="42007" cy="107158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6364" y="4144936"/>
            <a:ext cx="142207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Home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What is PCI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Objectives of PCI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Benefits</a:t>
            </a: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11199" y="3181259"/>
            <a:ext cx="152401" cy="99069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966196" y="763192"/>
            <a:ext cx="895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Delete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8134560" y="1103210"/>
            <a:ext cx="162169" cy="816286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5614376" y="3137060"/>
            <a:ext cx="951524" cy="92103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103987" y="4058090"/>
            <a:ext cx="190703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Donate Button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Amazon </a:t>
            </a:r>
            <a:r>
              <a:rPr lang="en-US" sz="1400" b="1" dirty="0" err="1" smtClean="0">
                <a:solidFill>
                  <a:srgbClr val="FF0000"/>
                </a:solidFill>
              </a:rPr>
              <a:t>Wishlist</a:t>
            </a:r>
            <a:endParaRPr lang="en-US" sz="1400" b="1" dirty="0" smtClean="0">
              <a:solidFill>
                <a:srgbClr val="FF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b="1" dirty="0" err="1" smtClean="0">
                <a:solidFill>
                  <a:srgbClr val="FF0000"/>
                </a:solidFill>
              </a:rPr>
              <a:t>Paypal</a:t>
            </a:r>
            <a:r>
              <a:rPr lang="en-US" sz="1400" b="1" dirty="0" smtClean="0">
                <a:solidFill>
                  <a:srgbClr val="FF0000"/>
                </a:solidFill>
              </a:rPr>
              <a:t> Account 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H="1" flipV="1">
            <a:off x="8823009" y="3225927"/>
            <a:ext cx="9768" cy="93665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630135" y="4144936"/>
            <a:ext cx="19557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Contact Us Button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Link to “Contact us Form”</a:t>
            </a:r>
            <a:endParaRPr lang="en-US" sz="1400" b="1" dirty="0">
              <a:solidFill>
                <a:srgbClr val="FF0000"/>
              </a:solidFill>
            </a:endParaRPr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1724757" y="3119061"/>
            <a:ext cx="508104" cy="105289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515147" y="4171955"/>
            <a:ext cx="15493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STEM Days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What it is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Calendar of Upcoming Days</a:t>
            </a: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47039" y="3985065"/>
            <a:ext cx="193996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Community Resources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Scholarship List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STEM Programs List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AWFE Documents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 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4558651" y="3088205"/>
            <a:ext cx="211161" cy="873115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81176" y="5580979"/>
            <a:ext cx="19399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NSBE Jr Chapters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What is is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List of Chapters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Link to Contact us if want to start chapter</a:t>
            </a:r>
          </a:p>
        </p:txBody>
      </p:sp>
      <p:cxnSp>
        <p:nvCxnSpPr>
          <p:cNvPr id="42" name="Straight Arrow Connector 41"/>
          <p:cNvCxnSpPr/>
          <p:nvPr/>
        </p:nvCxnSpPr>
        <p:spPr>
          <a:xfrm flipH="1" flipV="1">
            <a:off x="3068678" y="3141462"/>
            <a:ext cx="25340" cy="229218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925637" y="3041909"/>
            <a:ext cx="164966" cy="2206053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817189" y="5334280"/>
            <a:ext cx="1939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rgbClr val="FF0000"/>
                </a:solidFill>
              </a:rPr>
              <a:t>Events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Calendar of Events</a:t>
            </a:r>
          </a:p>
        </p:txBody>
      </p:sp>
      <p:cxnSp>
        <p:nvCxnSpPr>
          <p:cNvPr id="48" name="Straight Arrow Connector 47"/>
          <p:cNvCxnSpPr/>
          <p:nvPr/>
        </p:nvCxnSpPr>
        <p:spPr>
          <a:xfrm flipH="1" flipV="1">
            <a:off x="9314310" y="3166320"/>
            <a:ext cx="285754" cy="2167960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/>
          <p:cNvSpPr txBox="1"/>
          <p:nvPr/>
        </p:nvSpPr>
        <p:spPr>
          <a:xfrm>
            <a:off x="9119200" y="5427811"/>
            <a:ext cx="18291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</a:rPr>
              <a:t>Social Media Links: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FB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IG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rgbClr val="FF0000"/>
                </a:solidFill>
              </a:rPr>
              <a:t>Twitter</a:t>
            </a:r>
            <a:endParaRPr lang="en-US" sz="1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582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822" y="386860"/>
            <a:ext cx="8531375" cy="37157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81072" y="4330216"/>
            <a:ext cx="4832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Scrolling carousel of Event Flyers and Pictures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136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9770" y="358366"/>
            <a:ext cx="6526590" cy="391469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83878" y="4576400"/>
            <a:ext cx="58938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List of blog post (previous events </a:t>
            </a:r>
            <a:r>
              <a:rPr lang="en-US" b="1" smtClean="0">
                <a:solidFill>
                  <a:srgbClr val="FF0000"/>
                </a:solidFill>
              </a:rPr>
              <a:t>and highlight a NSBE JR member of the month)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580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514" y="386860"/>
            <a:ext cx="7273085" cy="36790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83877" y="4576400"/>
            <a:ext cx="80009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Photos from Events. Each tab would take them to pictures from a particular event. Tabs include: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STEM Days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AWFE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NSBE Jr Chapters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Community Events</a:t>
            </a: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094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4856" y="228599"/>
            <a:ext cx="9167806" cy="43717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883877" y="4576400"/>
            <a:ext cx="8000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Pictures of PCI Committee Members. Each members has:</a:t>
            </a:r>
          </a:p>
          <a:p>
            <a:pPr marL="285750" indent="-285750">
              <a:buFont typeface="Arial" charset="0"/>
              <a:buChar char="•"/>
            </a:pPr>
            <a:r>
              <a:rPr lang="en-US" b="1" dirty="0" smtClean="0">
                <a:solidFill>
                  <a:srgbClr val="FF0000"/>
                </a:solidFill>
              </a:rPr>
              <a:t>Name, Hometown, Current Profession, Quote about what they like about PCI</a:t>
            </a:r>
          </a:p>
          <a:p>
            <a:pPr marL="285750" indent="-285750">
              <a:buFont typeface="Arial" charset="0"/>
              <a:buChar char="•"/>
            </a:pPr>
            <a:endParaRPr lang="en-US" b="1" dirty="0" smtClean="0">
              <a:solidFill>
                <a:srgbClr val="FF0000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8084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873" y="193431"/>
            <a:ext cx="9576387" cy="447451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18566" y="4857754"/>
            <a:ext cx="800099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List of upcoming events. The “Join Now” Button will say “Register” and take people to the </a:t>
            </a:r>
            <a:r>
              <a:rPr lang="en-US" b="1" dirty="0" err="1" smtClean="0">
                <a:solidFill>
                  <a:srgbClr val="FF0000"/>
                </a:solidFill>
              </a:rPr>
              <a:t>eventbrite</a:t>
            </a:r>
            <a:r>
              <a:rPr lang="en-US" b="1" dirty="0" smtClean="0">
                <a:solidFill>
                  <a:srgbClr val="FF0000"/>
                </a:solidFill>
              </a:rPr>
              <a:t> page to register for the event. </a:t>
            </a:r>
            <a:endParaRPr lang="en-US" b="1" dirty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b="1" dirty="0" smtClean="0">
                <a:solidFill>
                  <a:srgbClr val="FF0000"/>
                </a:solidFill>
              </a:rPr>
              <a:t>Pictures will be event flyers</a:t>
            </a:r>
          </a:p>
          <a:p>
            <a:pPr marL="285750" indent="-285750">
              <a:buFont typeface="Arial" charset="0"/>
              <a:buChar char="•"/>
            </a:pPr>
            <a:endParaRPr lang="en-US" b="1" dirty="0" smtClean="0">
              <a:solidFill>
                <a:srgbClr val="FF0000"/>
              </a:solidFill>
            </a:endParaRP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369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474" y="298938"/>
            <a:ext cx="6454818" cy="3238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84939" y="4330215"/>
            <a:ext cx="8000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Testimony and pictures from NSBE Jr Students, Volunteers, Community Members</a:t>
            </a:r>
          </a:p>
          <a:p>
            <a:pPr marL="285750" indent="-285750">
              <a:buFont typeface="Arial" charset="0"/>
              <a:buChar char="•"/>
            </a:pP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3022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69" y="0"/>
            <a:ext cx="11430000" cy="444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84939" y="4330215"/>
            <a:ext cx="8000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Name and logos for our PCI Corporate Sponsors &amp; Community partners.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65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243</Words>
  <Application>Microsoft Macintosh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Website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 Murphy</dc:creator>
  <cp:lastModifiedBy>Loren Murphy</cp:lastModifiedBy>
  <cp:revision>6</cp:revision>
  <dcterms:created xsi:type="dcterms:W3CDTF">2018-02-18T23:54:11Z</dcterms:created>
  <dcterms:modified xsi:type="dcterms:W3CDTF">2018-02-19T00:16:53Z</dcterms:modified>
</cp:coreProperties>
</file>

<file path=docProps/thumbnail.jpeg>
</file>